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5119350" cy="10691813"/>
  <p:notesSz cx="6858000" cy="9144000"/>
  <p:defaultTextStyle>
    <a:defPPr>
      <a:defRPr lang="es-ES"/>
    </a:defPPr>
    <a:lvl1pPr marL="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1pPr>
    <a:lvl2pPr marL="61946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2pPr>
    <a:lvl3pPr marL="123892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3pPr>
    <a:lvl4pPr marL="185838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4pPr>
    <a:lvl5pPr marL="247784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5pPr>
    <a:lvl6pPr marL="309730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6pPr>
    <a:lvl7pPr marL="371676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7pPr>
    <a:lvl8pPr marL="433622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8pPr>
    <a:lvl9pPr marL="495568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9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33"/>
    <p:restoredTop sz="94604"/>
  </p:normalViewPr>
  <p:slideViewPr>
    <p:cSldViewPr snapToGrid="0" snapToObjects="1">
      <p:cViewPr varScale="1">
        <p:scale>
          <a:sx n="65" d="100"/>
          <a:sy n="65" d="100"/>
        </p:scale>
        <p:origin x="1434" y="90"/>
      </p:cViewPr>
      <p:guideLst>
        <p:guide orient="horz" pos="3367"/>
        <p:guide pos="92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9006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2643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2418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9384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1649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9043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1189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4096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319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4946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986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227839D-B81B-B746-A18F-06FB9B77839E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 l="-5381" t="-163057" r="-5381" b="-122552"/>
          <a:stretch/>
        </p:blipFill>
        <p:spPr>
          <a:xfrm>
            <a:off x="3175" y="7019279"/>
            <a:ext cx="15113000" cy="2857500"/>
          </a:xfrm>
          <a:prstGeom prst="rect">
            <a:avLst/>
          </a:prstGeom>
        </p:spPr>
      </p:pic>
      <p:pic>
        <p:nvPicPr>
          <p:cNvPr id="8" name="Imagen 7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276F3E62-91AE-1B0B-76A2-0A39D0A55C37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1296650" y="291746"/>
            <a:ext cx="3502378" cy="224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36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D046C-CD71-9E4D-AA63-EC9BE9E48B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6963" y="2184400"/>
            <a:ext cx="11339513" cy="1306530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es-ES" sz="5700" b="1" dirty="0">
                <a:latin typeface="Noto Sans HK" panose="020B0500000000000000" pitchFamily="34" charset="-128"/>
                <a:ea typeface="Noto Sans HK" panose="020B0500000000000000" pitchFamily="34" charset="-128"/>
              </a:rPr>
              <a:t>Título abreviado de la actuación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6024C04-0239-D54E-957D-685A50EE40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6965" y="4345678"/>
            <a:ext cx="11339513" cy="1479389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s-ES" sz="4500" dirty="0">
                <a:latin typeface="Noto Sans HK" panose="020B0500000000000000" pitchFamily="34" charset="-128"/>
                <a:ea typeface="Noto Sans HK" panose="020B0500000000000000" pitchFamily="34" charset="-128"/>
              </a:rPr>
              <a:t>Inversión Total</a:t>
            </a:r>
          </a:p>
        </p:txBody>
      </p:sp>
    </p:spTree>
    <p:extLst>
      <p:ext uri="{BB962C8B-B14F-4D97-AF65-F5344CB8AC3E}">
        <p14:creationId xmlns:p14="http://schemas.microsoft.com/office/powerpoint/2010/main" val="4324219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</TotalTime>
  <Words>7</Words>
  <Application>Microsoft Office PowerPoint</Application>
  <PresentationFormat>Personalizado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Noto Sans HK</vt:lpstr>
      <vt:lpstr>Arial</vt:lpstr>
      <vt:lpstr>Calibri</vt:lpstr>
      <vt:lpstr>Calibri Light</vt:lpstr>
      <vt:lpstr>Tema de Office</vt:lpstr>
      <vt:lpstr>Título abreviado de la actuación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MARIA FERNANDA MONTOTO SARRIA</cp:lastModifiedBy>
  <cp:revision>13</cp:revision>
  <dcterms:created xsi:type="dcterms:W3CDTF">2024-07-16T08:51:59Z</dcterms:created>
  <dcterms:modified xsi:type="dcterms:W3CDTF">2025-08-11T12:19:56Z</dcterms:modified>
</cp:coreProperties>
</file>