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15119350" cy="10691813"/>
  <p:notesSz cx="6858000" cy="9144000"/>
  <p:defaultTextStyle>
    <a:defPPr>
      <a:defRPr lang="es-ES"/>
    </a:defPPr>
    <a:lvl1pPr marL="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1pPr>
    <a:lvl2pPr marL="619460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2pPr>
    <a:lvl3pPr marL="123892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3pPr>
    <a:lvl4pPr marL="185838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4pPr>
    <a:lvl5pPr marL="247784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5pPr>
    <a:lvl6pPr marL="3097301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6pPr>
    <a:lvl7pPr marL="371676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7pPr>
    <a:lvl8pPr marL="433622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8pPr>
    <a:lvl9pPr marL="4955682" algn="l" defTabSz="1238921" rtl="0" eaLnBrk="1" latinLnBrk="0" hangingPunct="1">
      <a:defRPr sz="243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67" userDrawn="1">
          <p15:clr>
            <a:srgbClr val="A4A3A4"/>
          </p15:clr>
        </p15:guide>
        <p15:guide id="2" pos="92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233"/>
    <p:restoredTop sz="94604"/>
  </p:normalViewPr>
  <p:slideViewPr>
    <p:cSldViewPr snapToGrid="0" snapToObjects="1">
      <p:cViewPr varScale="1">
        <p:scale>
          <a:sx n="65" d="100"/>
          <a:sy n="65" d="100"/>
        </p:scale>
        <p:origin x="1434" y="90"/>
      </p:cViewPr>
      <p:guideLst>
        <p:guide orient="horz" pos="3367"/>
        <p:guide pos="929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3951" y="1749795"/>
            <a:ext cx="12851448" cy="3722335"/>
          </a:xfrm>
        </p:spPr>
        <p:txBody>
          <a:bodyPr anchor="b"/>
          <a:lstStyle>
            <a:lvl1pPr algn="ctr"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89919" y="5615678"/>
            <a:ext cx="11339513" cy="2581379"/>
          </a:xfrm>
        </p:spPr>
        <p:txBody>
          <a:bodyPr/>
          <a:lstStyle>
            <a:lvl1pPr marL="0" indent="0" algn="ctr">
              <a:buNone/>
              <a:defRPr sz="3742"/>
            </a:lvl1pPr>
            <a:lvl2pPr marL="712775" indent="0" algn="ctr">
              <a:buNone/>
              <a:defRPr sz="3118"/>
            </a:lvl2pPr>
            <a:lvl3pPr marL="1425550" indent="0" algn="ctr">
              <a:buNone/>
              <a:defRPr sz="2806"/>
            </a:lvl3pPr>
            <a:lvl4pPr marL="2138324" indent="0" algn="ctr">
              <a:buNone/>
              <a:defRPr sz="2494"/>
            </a:lvl4pPr>
            <a:lvl5pPr marL="2851099" indent="0" algn="ctr">
              <a:buNone/>
              <a:defRPr sz="2494"/>
            </a:lvl5pPr>
            <a:lvl6pPr marL="3563874" indent="0" algn="ctr">
              <a:buNone/>
              <a:defRPr sz="2494"/>
            </a:lvl6pPr>
            <a:lvl7pPr marL="4276649" indent="0" algn="ctr">
              <a:buNone/>
              <a:defRPr sz="2494"/>
            </a:lvl7pPr>
            <a:lvl8pPr marL="4989424" indent="0" algn="ctr">
              <a:buNone/>
              <a:defRPr sz="2494"/>
            </a:lvl8pPr>
            <a:lvl9pPr marL="5702198" indent="0" algn="ctr">
              <a:buNone/>
              <a:defRPr sz="2494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59006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82643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19786" y="569240"/>
            <a:ext cx="3260110" cy="906081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456" y="569240"/>
            <a:ext cx="9591338" cy="9060817"/>
          </a:xfrm>
        </p:spPr>
        <p:txBody>
          <a:bodyPr vert="eaVert"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2418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9384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31582" y="2665532"/>
            <a:ext cx="13040439" cy="4447496"/>
          </a:xfrm>
        </p:spPr>
        <p:txBody>
          <a:bodyPr anchor="b"/>
          <a:lstStyle>
            <a:lvl1pPr>
              <a:defRPr sz="9354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1582" y="7155103"/>
            <a:ext cx="13040439" cy="2338833"/>
          </a:xfrm>
        </p:spPr>
        <p:txBody>
          <a:bodyPr/>
          <a:lstStyle>
            <a:lvl1pPr marL="0" indent="0">
              <a:buNone/>
              <a:defRPr sz="3742">
                <a:solidFill>
                  <a:schemeClr val="tx1"/>
                </a:solidFill>
              </a:defRPr>
            </a:lvl1pPr>
            <a:lvl2pPr marL="712775" indent="0">
              <a:buNone/>
              <a:defRPr sz="3118">
                <a:solidFill>
                  <a:schemeClr val="tx1">
                    <a:tint val="75000"/>
                  </a:schemeClr>
                </a:solidFill>
              </a:defRPr>
            </a:lvl2pPr>
            <a:lvl3pPr marL="1425550" indent="0">
              <a:buNone/>
              <a:defRPr sz="2806">
                <a:solidFill>
                  <a:schemeClr val="tx1">
                    <a:tint val="75000"/>
                  </a:schemeClr>
                </a:solidFill>
              </a:defRPr>
            </a:lvl3pPr>
            <a:lvl4pPr marL="21383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4pPr>
            <a:lvl5pPr marL="285109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5pPr>
            <a:lvl6pPr marL="356387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6pPr>
            <a:lvl7pPr marL="4276649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7pPr>
            <a:lvl8pPr marL="4989424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8pPr>
            <a:lvl9pPr marL="5702198" indent="0">
              <a:buNone/>
              <a:defRPr sz="249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1649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39455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54171" y="2846200"/>
            <a:ext cx="6425724" cy="6783857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89043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569242"/>
            <a:ext cx="13040439" cy="20665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1426" y="2620980"/>
            <a:ext cx="63961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426" y="3905482"/>
            <a:ext cx="6396193" cy="5744375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654172" y="2620980"/>
            <a:ext cx="6427693" cy="1284502"/>
          </a:xfrm>
        </p:spPr>
        <p:txBody>
          <a:bodyPr anchor="b"/>
          <a:lstStyle>
            <a:lvl1pPr marL="0" indent="0">
              <a:buNone/>
              <a:defRPr sz="3742" b="1"/>
            </a:lvl1pPr>
            <a:lvl2pPr marL="712775" indent="0">
              <a:buNone/>
              <a:defRPr sz="3118" b="1"/>
            </a:lvl2pPr>
            <a:lvl3pPr marL="1425550" indent="0">
              <a:buNone/>
              <a:defRPr sz="2806" b="1"/>
            </a:lvl3pPr>
            <a:lvl4pPr marL="2138324" indent="0">
              <a:buNone/>
              <a:defRPr sz="2494" b="1"/>
            </a:lvl4pPr>
            <a:lvl5pPr marL="2851099" indent="0">
              <a:buNone/>
              <a:defRPr sz="2494" b="1"/>
            </a:lvl5pPr>
            <a:lvl6pPr marL="3563874" indent="0">
              <a:buNone/>
              <a:defRPr sz="2494" b="1"/>
            </a:lvl6pPr>
            <a:lvl7pPr marL="4276649" indent="0">
              <a:buNone/>
              <a:defRPr sz="2494" b="1"/>
            </a:lvl7pPr>
            <a:lvl8pPr marL="4989424" indent="0">
              <a:buNone/>
              <a:defRPr sz="2494" b="1"/>
            </a:lvl8pPr>
            <a:lvl9pPr marL="5702198" indent="0">
              <a:buNone/>
              <a:defRPr sz="2494" b="1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654172" y="3905482"/>
            <a:ext cx="6427693" cy="5744375"/>
          </a:xfrm>
        </p:spPr>
        <p:txBody>
          <a:bodyPr/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1189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24096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53196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27693" y="1539425"/>
            <a:ext cx="7654171" cy="7598117"/>
          </a:xfrm>
        </p:spPr>
        <p:txBody>
          <a:bodyPr/>
          <a:lstStyle>
            <a:lvl1pPr>
              <a:defRPr sz="4989"/>
            </a:lvl1pPr>
            <a:lvl2pPr>
              <a:defRPr sz="4365"/>
            </a:lvl2pPr>
            <a:lvl3pPr>
              <a:defRPr sz="3742"/>
            </a:lvl3pPr>
            <a:lvl4pPr>
              <a:defRPr sz="3118"/>
            </a:lvl4pPr>
            <a:lvl5pPr>
              <a:defRPr sz="3118"/>
            </a:lvl5pPr>
            <a:lvl6pPr>
              <a:defRPr sz="3118"/>
            </a:lvl6pPr>
            <a:lvl7pPr>
              <a:defRPr sz="3118"/>
            </a:lvl7pPr>
            <a:lvl8pPr>
              <a:defRPr sz="3118"/>
            </a:lvl8pPr>
            <a:lvl9pPr>
              <a:defRPr sz="3118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54946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1425" y="712788"/>
            <a:ext cx="4876384" cy="2494756"/>
          </a:xfrm>
        </p:spPr>
        <p:txBody>
          <a:bodyPr anchor="b"/>
          <a:lstStyle>
            <a:lvl1pPr>
              <a:defRPr sz="4989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427693" y="1539425"/>
            <a:ext cx="7654171" cy="7598117"/>
          </a:xfrm>
        </p:spPr>
        <p:txBody>
          <a:bodyPr anchor="t"/>
          <a:lstStyle>
            <a:lvl1pPr marL="0" indent="0">
              <a:buNone/>
              <a:defRPr sz="4989"/>
            </a:lvl1pPr>
            <a:lvl2pPr marL="712775" indent="0">
              <a:buNone/>
              <a:defRPr sz="4365"/>
            </a:lvl2pPr>
            <a:lvl3pPr marL="1425550" indent="0">
              <a:buNone/>
              <a:defRPr sz="3742"/>
            </a:lvl3pPr>
            <a:lvl4pPr marL="2138324" indent="0">
              <a:buNone/>
              <a:defRPr sz="3118"/>
            </a:lvl4pPr>
            <a:lvl5pPr marL="2851099" indent="0">
              <a:buNone/>
              <a:defRPr sz="3118"/>
            </a:lvl5pPr>
            <a:lvl6pPr marL="3563874" indent="0">
              <a:buNone/>
              <a:defRPr sz="3118"/>
            </a:lvl6pPr>
            <a:lvl7pPr marL="4276649" indent="0">
              <a:buNone/>
              <a:defRPr sz="3118"/>
            </a:lvl7pPr>
            <a:lvl8pPr marL="4989424" indent="0">
              <a:buNone/>
              <a:defRPr sz="3118"/>
            </a:lvl8pPr>
            <a:lvl9pPr marL="5702198" indent="0">
              <a:buNone/>
              <a:defRPr sz="311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41425" y="3207544"/>
            <a:ext cx="4876384" cy="5942372"/>
          </a:xfrm>
        </p:spPr>
        <p:txBody>
          <a:bodyPr/>
          <a:lstStyle>
            <a:lvl1pPr marL="0" indent="0">
              <a:buNone/>
              <a:defRPr sz="2494"/>
            </a:lvl1pPr>
            <a:lvl2pPr marL="712775" indent="0">
              <a:buNone/>
              <a:defRPr sz="2183"/>
            </a:lvl2pPr>
            <a:lvl3pPr marL="1425550" indent="0">
              <a:buNone/>
              <a:defRPr sz="1871"/>
            </a:lvl3pPr>
            <a:lvl4pPr marL="2138324" indent="0">
              <a:buNone/>
              <a:defRPr sz="1559"/>
            </a:lvl4pPr>
            <a:lvl5pPr marL="2851099" indent="0">
              <a:buNone/>
              <a:defRPr sz="1559"/>
            </a:lvl5pPr>
            <a:lvl6pPr marL="3563874" indent="0">
              <a:buNone/>
              <a:defRPr sz="1559"/>
            </a:lvl6pPr>
            <a:lvl7pPr marL="4276649" indent="0">
              <a:buNone/>
              <a:defRPr sz="1559"/>
            </a:lvl7pPr>
            <a:lvl8pPr marL="4989424" indent="0">
              <a:buNone/>
              <a:defRPr sz="1559"/>
            </a:lvl8pPr>
            <a:lvl9pPr marL="5702198" indent="0">
              <a:buNone/>
              <a:defRPr sz="1559"/>
            </a:lvl9pPr>
          </a:lstStyle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4986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n 8">
            <a:extLst>
              <a:ext uri="{FF2B5EF4-FFF2-40B4-BE49-F238E27FC236}">
                <a16:creationId xmlns:a16="http://schemas.microsoft.com/office/drawing/2014/main" id="{B72AA114-1A21-9F64-A079-02DEEE7FF7AB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11229251" y="224689"/>
            <a:ext cx="3619360" cy="2478946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39456" y="569242"/>
            <a:ext cx="1304043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39456" y="2846200"/>
            <a:ext cx="1304043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9455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61BCB-A943-C34F-98E6-035F60A3E253}" type="datetimeFigureOut">
              <a:rPr lang="es-ES" smtClean="0"/>
              <a:t>11/08/2025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08285" y="9909729"/>
            <a:ext cx="5102781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041" y="9909729"/>
            <a:ext cx="340185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4FF4E6-609F-E847-9335-884553F66EE0}" type="slidenum">
              <a:rPr lang="es-ES" smtClean="0"/>
              <a:t>‹Nº›</a:t>
            </a:fld>
            <a:endParaRPr lang="es-ES"/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F227839D-B81B-B746-A18F-06FB9B77839E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rcRect l="-5381" t="-163057" r="-5381" b="-122552"/>
          <a:stretch/>
        </p:blipFill>
        <p:spPr>
          <a:xfrm>
            <a:off x="3175" y="7019279"/>
            <a:ext cx="151130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53664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425550" rtl="0" eaLnBrk="1" latinLnBrk="0" hangingPunct="1">
        <a:lnSpc>
          <a:spcPct val="90000"/>
        </a:lnSpc>
        <a:spcBef>
          <a:spcPct val="0"/>
        </a:spcBef>
        <a:buNone/>
        <a:defRPr sz="68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6387" indent="-356387" algn="l" defTabSz="1425550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4365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742" kern="1200">
          <a:solidFill>
            <a:schemeClr val="tx1"/>
          </a:solidFill>
          <a:latin typeface="+mn-lt"/>
          <a:ea typeface="+mn-ea"/>
          <a:cs typeface="+mn-cs"/>
        </a:defRPr>
      </a:lvl2pPr>
      <a:lvl3pPr marL="178193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3118" kern="1200">
          <a:solidFill>
            <a:schemeClr val="tx1"/>
          </a:solidFill>
          <a:latin typeface="+mn-lt"/>
          <a:ea typeface="+mn-ea"/>
          <a:cs typeface="+mn-cs"/>
        </a:defRPr>
      </a:lvl3pPr>
      <a:lvl4pPr marL="2494712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3207487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92026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63303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5345811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6058586" indent="-356387" algn="l" defTabSz="1425550" rtl="0" eaLnBrk="1" latinLnBrk="0" hangingPunct="1">
        <a:lnSpc>
          <a:spcPct val="90000"/>
        </a:lnSpc>
        <a:spcBef>
          <a:spcPts val="780"/>
        </a:spcBef>
        <a:buFont typeface="Arial" panose="020B0604020202020204" pitchFamily="34" charset="0"/>
        <a:buChar char="•"/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1pPr>
      <a:lvl2pPr marL="712775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425550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3pPr>
      <a:lvl4pPr marL="21383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4pPr>
      <a:lvl5pPr marL="285109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5pPr>
      <a:lvl6pPr marL="356387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6pPr>
      <a:lvl7pPr marL="4276649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7pPr>
      <a:lvl8pPr marL="4989424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8pPr>
      <a:lvl9pPr marL="5702198" algn="l" defTabSz="1425550" rtl="0" eaLnBrk="1" latinLnBrk="0" hangingPunct="1">
        <a:defRPr sz="280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F5D046C-CD71-9E4D-AA63-EC9BE9E48B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6963" y="2184400"/>
            <a:ext cx="11339513" cy="1306530"/>
          </a:xfrm>
        </p:spPr>
        <p:txBody>
          <a:bodyPr>
            <a:normAutofit fontScale="90000"/>
          </a:bodyPr>
          <a:lstStyle/>
          <a:p>
            <a:pPr algn="l">
              <a:lnSpc>
                <a:spcPct val="150000"/>
              </a:lnSpc>
            </a:pPr>
            <a:r>
              <a:rPr lang="es-ES" sz="5700" b="1" dirty="0">
                <a:latin typeface="Noto Sans HK" panose="020B0500000000000000" pitchFamily="34" charset="-128"/>
                <a:ea typeface="Noto Sans HK" panose="020B0500000000000000" pitchFamily="34" charset="-128"/>
              </a:rPr>
              <a:t>Título abreviado de la actuación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6024C04-0239-D54E-957D-685A50EE40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76965" y="4345678"/>
            <a:ext cx="11339513" cy="1479389"/>
          </a:xfrm>
        </p:spPr>
        <p:txBody>
          <a:bodyPr>
            <a:normAutofit fontScale="92500"/>
          </a:bodyPr>
          <a:lstStyle/>
          <a:p>
            <a:pPr algn="l">
              <a:lnSpc>
                <a:spcPct val="100000"/>
              </a:lnSpc>
            </a:pPr>
            <a:r>
              <a:rPr lang="es-ES" sz="4500" dirty="0">
                <a:latin typeface="Noto Sans HK" panose="020B0500000000000000" pitchFamily="34" charset="-128"/>
                <a:ea typeface="Noto Sans HK" panose="020B0500000000000000" pitchFamily="34" charset="-128"/>
              </a:rPr>
              <a:t>Contribuir a una transición energética limpia y a reforzar el crecimiento sostenible</a:t>
            </a:r>
          </a:p>
        </p:txBody>
      </p:sp>
    </p:spTree>
    <p:extLst>
      <p:ext uri="{BB962C8B-B14F-4D97-AF65-F5344CB8AC3E}">
        <p14:creationId xmlns:p14="http://schemas.microsoft.com/office/powerpoint/2010/main" val="4324219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178</TotalTime>
  <Words>17</Words>
  <Application>Microsoft Office PowerPoint</Application>
  <PresentationFormat>Personalizado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Noto Sans HK</vt:lpstr>
      <vt:lpstr>Arial</vt:lpstr>
      <vt:lpstr>Calibri</vt:lpstr>
      <vt:lpstr>Calibri Light</vt:lpstr>
      <vt:lpstr>Tema de Office</vt:lpstr>
      <vt:lpstr>Título abreviado de la actuación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Microsoft Office User</dc:creator>
  <cp:lastModifiedBy>MARIA FERNANDA MONTOTO SARRIA</cp:lastModifiedBy>
  <cp:revision>13</cp:revision>
  <dcterms:created xsi:type="dcterms:W3CDTF">2024-07-16T08:51:59Z</dcterms:created>
  <dcterms:modified xsi:type="dcterms:W3CDTF">2025-08-11T12:33:40Z</dcterms:modified>
</cp:coreProperties>
</file>