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es-ES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9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33"/>
    <p:restoredTop sz="94604"/>
  </p:normalViewPr>
  <p:slideViewPr>
    <p:cSldViewPr snapToGrid="0" snapToObjects="1">
      <p:cViewPr varScale="1">
        <p:scale>
          <a:sx n="65" d="100"/>
          <a:sy n="65" d="100"/>
        </p:scale>
        <p:origin x="1434" y="90"/>
      </p:cViewPr>
      <p:guideLst>
        <p:guide orient="horz" pos="3367"/>
        <p:guide pos="92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900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264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241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9384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164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9043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1189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09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31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494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8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227839D-B81B-B746-A18F-06FB9B77839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l="-5381" t="-163057" r="-5381" b="-122552"/>
          <a:stretch/>
        </p:blipFill>
        <p:spPr>
          <a:xfrm>
            <a:off x="3175" y="7019279"/>
            <a:ext cx="15113000" cy="2857500"/>
          </a:xfrm>
          <a:prstGeom prst="rect">
            <a:avLst/>
          </a:prstGeom>
        </p:spPr>
      </p:pic>
      <p:pic>
        <p:nvPicPr>
          <p:cNvPr id="8" name="Imagen 7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276F3E62-91AE-1B0B-76A2-0A39D0A55C3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1296650" y="291746"/>
            <a:ext cx="3502378" cy="224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6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D046C-CD71-9E4D-AA63-EC9BE9E48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963" y="2184400"/>
            <a:ext cx="11339513" cy="130653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s-ES" sz="5700" b="1" dirty="0">
                <a:latin typeface="Noto Sans HK" panose="020B0500000000000000" pitchFamily="34" charset="-128"/>
                <a:ea typeface="Noto Sans HK" panose="020B0500000000000000" pitchFamily="34" charset="-128"/>
              </a:rPr>
              <a:t>Título abreviado de la actuación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024C04-0239-D54E-957D-685A50EE4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6965" y="4345678"/>
            <a:ext cx="11339513" cy="1479389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es-ES" sz="4500" dirty="0">
                <a:latin typeface="Noto Sans HK" panose="020B0500000000000000" pitchFamily="34" charset="-128"/>
                <a:ea typeface="Noto Sans HK" panose="020B0500000000000000" pitchFamily="34" charset="-128"/>
              </a:rPr>
              <a:t>Contribuir a una transición energética limpia y a reforzar el crecimiento sostenible</a:t>
            </a:r>
          </a:p>
        </p:txBody>
      </p:sp>
    </p:spTree>
    <p:extLst>
      <p:ext uri="{BB962C8B-B14F-4D97-AF65-F5344CB8AC3E}">
        <p14:creationId xmlns:p14="http://schemas.microsoft.com/office/powerpoint/2010/main" val="4324219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17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Noto Sans HK</vt:lpstr>
      <vt:lpstr>Arial</vt:lpstr>
      <vt:lpstr>Calibri</vt:lpstr>
      <vt:lpstr>Calibri Light</vt:lpstr>
      <vt:lpstr>Tema de Office</vt:lpstr>
      <vt:lpstr>Título abreviado de la actuación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MARIA FERNANDA MONTOTO SARRIA</cp:lastModifiedBy>
  <cp:revision>12</cp:revision>
  <dcterms:created xsi:type="dcterms:W3CDTF">2024-07-16T08:51:59Z</dcterms:created>
  <dcterms:modified xsi:type="dcterms:W3CDTF">2025-08-11T12:32:57Z</dcterms:modified>
</cp:coreProperties>
</file>